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564" y="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D1969-AE1F-4080-9D07-E7C34C5EC53F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949E9-7F55-4E0C-98C1-BC18458AB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4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D2A11-317D-4A48-ADBC-2232BA26BCF1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105C-2E12-454F-A6BA-A538E4652F93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CB20-51DD-4282-BF99-4813D8DEE436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0F83-6254-4532-8D61-CC4D88CF9153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74C8-1E55-48D8-9CCC-8DCCB7DB0187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AC25-3E21-44C2-ACF5-101752C30BB8}" type="datetime1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9387-0B4B-4B6F-A534-23CB8A090259}" type="datetime1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0C8-109E-4AED-A40B-34AD6243D2E7}" type="datetime1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6747-6384-4006-8050-F81AE4D5FC33}" type="datetime1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01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B8C4-8C05-4BBF-8325-32E74B129356}" type="datetime1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BE53-9F90-4383-B685-366D723B83EF}" type="datetime1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E3AA5-9421-45DA-B2BA-3E87145B41DE}" type="datetime1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9.mp4"/><Relationship Id="rId1" Type="http://schemas.microsoft.com/office/2007/relationships/media" Target="../media/media99.mp4"/><Relationship Id="rId4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0.mp4"/><Relationship Id="rId1" Type="http://schemas.microsoft.com/office/2007/relationships/media" Target="../media/media100.mp4"/><Relationship Id="rId4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1.mp4"/><Relationship Id="rId1" Type="http://schemas.microsoft.com/office/2007/relationships/media" Target="../media/media101.mp4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2.mp4"/><Relationship Id="rId1" Type="http://schemas.microsoft.com/office/2007/relationships/media" Target="../media/media102.mp4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3.mp4"/><Relationship Id="rId1" Type="http://schemas.microsoft.com/office/2007/relationships/media" Target="../media/media103.mp4"/><Relationship Id="rId4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4.mp4"/><Relationship Id="rId1" Type="http://schemas.microsoft.com/office/2007/relationships/media" Target="../media/media104.mp4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5.mp4"/><Relationship Id="rId1" Type="http://schemas.microsoft.com/office/2007/relationships/media" Target="../media/media105.mp4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6.mp4"/><Relationship Id="rId1" Type="http://schemas.microsoft.com/office/2007/relationships/media" Target="../media/media106.mp4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7.mp4"/><Relationship Id="rId1" Type="http://schemas.microsoft.com/office/2007/relationships/media" Target="../media/media107.mp4"/><Relationship Id="rId4" Type="http://schemas.openxmlformats.org/officeDocument/2006/relationships/image" Target="../media/image9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8.mp4"/><Relationship Id="rId1" Type="http://schemas.microsoft.com/office/2007/relationships/media" Target="../media/media108.mp4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9.mp4"/><Relationship Id="rId1" Type="http://schemas.microsoft.com/office/2007/relationships/media" Target="../media/media109.mp4"/><Relationship Id="rId4" Type="http://schemas.openxmlformats.org/officeDocument/2006/relationships/image" Target="../media/image10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0.mp4"/><Relationship Id="rId1" Type="http://schemas.microsoft.com/office/2007/relationships/media" Target="../media/media110.mp4"/><Relationship Id="rId4" Type="http://schemas.openxmlformats.org/officeDocument/2006/relationships/image" Target="../media/image10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1.mp4"/><Relationship Id="rId1" Type="http://schemas.microsoft.com/office/2007/relationships/media" Target="../media/media111.mp4"/><Relationship Id="rId4" Type="http://schemas.openxmlformats.org/officeDocument/2006/relationships/image" Target="../media/image10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2.mp4"/><Relationship Id="rId1" Type="http://schemas.microsoft.com/office/2007/relationships/media" Target="../media/media112.mp4"/><Relationship Id="rId4" Type="http://schemas.openxmlformats.org/officeDocument/2006/relationships/image" Target="../media/image10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3.mp4"/><Relationship Id="rId1" Type="http://schemas.microsoft.com/office/2007/relationships/media" Target="../media/media113.mp4"/><Relationship Id="rId4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4.mp4"/><Relationship Id="rId1" Type="http://schemas.microsoft.com/office/2007/relationships/media" Target="../media/media114.mp4"/><Relationship Id="rId4" Type="http://schemas.openxmlformats.org/officeDocument/2006/relationships/image" Target="../media/image10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5.mp4"/><Relationship Id="rId1" Type="http://schemas.microsoft.com/office/2007/relationships/media" Target="../media/media115.mp4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6.mp4"/><Relationship Id="rId1" Type="http://schemas.microsoft.com/office/2007/relationships/media" Target="../media/media116.mp4"/><Relationship Id="rId4" Type="http://schemas.openxmlformats.org/officeDocument/2006/relationships/image" Target="../media/image10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7.mp4"/><Relationship Id="rId1" Type="http://schemas.microsoft.com/office/2007/relationships/media" Target="../media/media117.mp4"/><Relationship Id="rId4" Type="http://schemas.openxmlformats.org/officeDocument/2006/relationships/image" Target="../media/image10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8.mp4"/><Relationship Id="rId1" Type="http://schemas.microsoft.com/office/2007/relationships/media" Target="../media/media118.mp4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9.mp4"/><Relationship Id="rId1" Type="http://schemas.microsoft.com/office/2007/relationships/media" Target="../media/media119.mp4"/><Relationship Id="rId4" Type="http://schemas.openxmlformats.org/officeDocument/2006/relationships/image" Target="../media/image1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0.mp4"/><Relationship Id="rId1" Type="http://schemas.microsoft.com/office/2007/relationships/media" Target="../media/media120.mp4"/><Relationship Id="rId4" Type="http://schemas.openxmlformats.org/officeDocument/2006/relationships/image" Target="../media/image1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1.mp4"/><Relationship Id="rId1" Type="http://schemas.microsoft.com/office/2007/relationships/media" Target="../media/media121.mp4"/><Relationship Id="rId4" Type="http://schemas.openxmlformats.org/officeDocument/2006/relationships/image" Target="../media/image1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2.mp4"/><Relationship Id="rId1" Type="http://schemas.microsoft.com/office/2007/relationships/media" Target="../media/media122.mp4"/><Relationship Id="rId4" Type="http://schemas.openxmlformats.org/officeDocument/2006/relationships/image" Target="../media/image1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3.mp4"/><Relationship Id="rId1" Type="http://schemas.microsoft.com/office/2007/relationships/media" Target="../media/media123.mp4"/><Relationship Id="rId4" Type="http://schemas.openxmlformats.org/officeDocument/2006/relationships/image" Target="../media/image11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4.mp4"/><Relationship Id="rId1" Type="http://schemas.microsoft.com/office/2007/relationships/media" Target="../media/media124.mp4"/><Relationship Id="rId4" Type="http://schemas.openxmlformats.org/officeDocument/2006/relationships/image" Target="../media/image11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5.mp4"/><Relationship Id="rId1" Type="http://schemas.microsoft.com/office/2007/relationships/media" Target="../media/media125.mp4"/><Relationship Id="rId4" Type="http://schemas.openxmlformats.org/officeDocument/2006/relationships/image" Target="../media/image1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6.mp4"/><Relationship Id="rId1" Type="http://schemas.microsoft.com/office/2007/relationships/media" Target="../media/media126.mp4"/><Relationship Id="rId4" Type="http://schemas.openxmlformats.org/officeDocument/2006/relationships/image" Target="../media/image1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7.mp4"/><Relationship Id="rId1" Type="http://schemas.microsoft.com/office/2007/relationships/media" Target="../media/media127.mp4"/><Relationship Id="rId4" Type="http://schemas.openxmlformats.org/officeDocument/2006/relationships/image" Target="../media/image1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8.mp4"/><Relationship Id="rId1" Type="http://schemas.microsoft.com/office/2007/relationships/media" Target="../media/media128.mp4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9.mp4"/><Relationship Id="rId1" Type="http://schemas.microsoft.com/office/2007/relationships/media" Target="../media/media129.mp4"/><Relationship Id="rId4" Type="http://schemas.openxmlformats.org/officeDocument/2006/relationships/image" Target="../media/image1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0.mp4"/><Relationship Id="rId1" Type="http://schemas.microsoft.com/office/2007/relationships/media" Target="../media/media130.mp4"/><Relationship Id="rId4" Type="http://schemas.openxmlformats.org/officeDocument/2006/relationships/image" Target="../media/image1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1.mp4"/><Relationship Id="rId1" Type="http://schemas.microsoft.com/office/2007/relationships/media" Target="../media/media131.mp4"/><Relationship Id="rId4" Type="http://schemas.openxmlformats.org/officeDocument/2006/relationships/image" Target="../media/image1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2.mp4"/><Relationship Id="rId1" Type="http://schemas.microsoft.com/office/2007/relationships/media" Target="../media/media132.mp4"/><Relationship Id="rId4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3.mp4"/><Relationship Id="rId1" Type="http://schemas.microsoft.com/office/2007/relationships/media" Target="../media/media133.mp4"/><Relationship Id="rId4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4.mp4"/><Relationship Id="rId1" Type="http://schemas.microsoft.com/office/2007/relationships/media" Target="../media/media134.mp4"/><Relationship Id="rId4" Type="http://schemas.openxmlformats.org/officeDocument/2006/relationships/image" Target="../media/image1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5.mp4"/><Relationship Id="rId1" Type="http://schemas.microsoft.com/office/2007/relationships/media" Target="../media/media135.mp4"/><Relationship Id="rId4" Type="http://schemas.openxmlformats.org/officeDocument/2006/relationships/image" Target="../media/image12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6.mp4"/><Relationship Id="rId1" Type="http://schemas.microsoft.com/office/2007/relationships/media" Target="../media/media136.mp4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7.mp4"/><Relationship Id="rId1" Type="http://schemas.microsoft.com/office/2007/relationships/media" Target="../media/media137.mp4"/><Relationship Id="rId4" Type="http://schemas.openxmlformats.org/officeDocument/2006/relationships/image" Target="../media/image12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8.mp4"/><Relationship Id="rId1" Type="http://schemas.microsoft.com/office/2007/relationships/media" Target="../media/media138.mp4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9.mp4"/><Relationship Id="rId1" Type="http://schemas.microsoft.com/office/2007/relationships/media" Target="../media/media139.mp4"/><Relationship Id="rId4" Type="http://schemas.openxmlformats.org/officeDocument/2006/relationships/image" Target="../media/image1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0.mp4"/><Relationship Id="rId1" Type="http://schemas.microsoft.com/office/2007/relationships/media" Target="../media/media140.mp4"/><Relationship Id="rId4" Type="http://schemas.openxmlformats.org/officeDocument/2006/relationships/image" Target="../media/image12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1.mp4"/><Relationship Id="rId1" Type="http://schemas.microsoft.com/office/2007/relationships/media" Target="../media/media141.mp4"/><Relationship Id="rId4" Type="http://schemas.openxmlformats.org/officeDocument/2006/relationships/image" Target="../media/image13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2.mp4"/><Relationship Id="rId1" Type="http://schemas.microsoft.com/office/2007/relationships/media" Target="../media/media142.mp4"/><Relationship Id="rId4" Type="http://schemas.openxmlformats.org/officeDocument/2006/relationships/image" Target="../media/image1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3.mp4"/><Relationship Id="rId1" Type="http://schemas.microsoft.com/office/2007/relationships/media" Target="../media/media143.mp4"/><Relationship Id="rId4" Type="http://schemas.openxmlformats.org/officeDocument/2006/relationships/image" Target="../media/image13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4.mp4"/><Relationship Id="rId1" Type="http://schemas.microsoft.com/office/2007/relationships/media" Target="../media/media144.mp4"/><Relationship Id="rId4" Type="http://schemas.openxmlformats.org/officeDocument/2006/relationships/image" Target="../media/image1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5.mp4"/><Relationship Id="rId1" Type="http://schemas.microsoft.com/office/2007/relationships/media" Target="../media/media145.mp4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6.mp4"/><Relationship Id="rId1" Type="http://schemas.microsoft.com/office/2007/relationships/media" Target="../media/media146.mp4"/><Relationship Id="rId4" Type="http://schemas.openxmlformats.org/officeDocument/2006/relationships/image" Target="../media/image13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7.mp4"/><Relationship Id="rId1" Type="http://schemas.microsoft.com/office/2007/relationships/media" Target="../media/media147.mp4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8.mp4"/><Relationship Id="rId1" Type="http://schemas.microsoft.com/office/2007/relationships/media" Target="../media/media148.mp4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9.mp4"/><Relationship Id="rId1" Type="http://schemas.microsoft.com/office/2007/relationships/media" Target="../media/media149.mp4"/><Relationship Id="rId4" Type="http://schemas.openxmlformats.org/officeDocument/2006/relationships/image" Target="../media/image13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0.mp4"/><Relationship Id="rId1" Type="http://schemas.microsoft.com/office/2007/relationships/media" Target="../media/media150.mp4"/><Relationship Id="rId4" Type="http://schemas.openxmlformats.org/officeDocument/2006/relationships/image" Target="../media/image13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1.mp4"/><Relationship Id="rId1" Type="http://schemas.microsoft.com/office/2007/relationships/media" Target="../media/media151.mp4"/><Relationship Id="rId4" Type="http://schemas.openxmlformats.org/officeDocument/2006/relationships/image" Target="../media/image13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2.mp4"/><Relationship Id="rId1" Type="http://schemas.microsoft.com/office/2007/relationships/media" Target="../media/media152.mp4"/><Relationship Id="rId4" Type="http://schemas.openxmlformats.org/officeDocument/2006/relationships/image" Target="../media/image13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3.mp4"/><Relationship Id="rId1" Type="http://schemas.microsoft.com/office/2007/relationships/media" Target="../media/media153.mp4"/><Relationship Id="rId4" Type="http://schemas.openxmlformats.org/officeDocument/2006/relationships/image" Target="../media/image14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4.mp4"/><Relationship Id="rId1" Type="http://schemas.microsoft.com/office/2007/relationships/media" Target="../media/media154.mp4"/><Relationship Id="rId4" Type="http://schemas.openxmlformats.org/officeDocument/2006/relationships/image" Target="../media/image2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5.mp4"/><Relationship Id="rId1" Type="http://schemas.microsoft.com/office/2007/relationships/media" Target="../media/media155.mp4"/><Relationship Id="rId4" Type="http://schemas.openxmlformats.org/officeDocument/2006/relationships/image" Target="../media/image14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6.mp4"/><Relationship Id="rId1" Type="http://schemas.microsoft.com/office/2007/relationships/media" Target="../media/media156.mp4"/><Relationship Id="rId4" Type="http://schemas.openxmlformats.org/officeDocument/2006/relationships/image" Target="../media/image14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7.mp4"/><Relationship Id="rId1" Type="http://schemas.microsoft.com/office/2007/relationships/media" Target="../media/media157.mp4"/><Relationship Id="rId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6.mp4"/><Relationship Id="rId1" Type="http://schemas.microsoft.com/office/2007/relationships/media" Target="../media/media56.mp4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7.mp4"/><Relationship Id="rId1" Type="http://schemas.microsoft.com/office/2007/relationships/media" Target="../media/media57.mp4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8.mp4"/><Relationship Id="rId1" Type="http://schemas.microsoft.com/office/2007/relationships/media" Target="../media/media58.mp4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9.mp4"/><Relationship Id="rId1" Type="http://schemas.microsoft.com/office/2007/relationships/media" Target="../media/media59.mp4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0.mp4"/><Relationship Id="rId1" Type="http://schemas.microsoft.com/office/2007/relationships/media" Target="../media/media60.mp4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1.mp4"/><Relationship Id="rId1" Type="http://schemas.microsoft.com/office/2007/relationships/media" Target="../media/media61.mp4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2.mp4"/><Relationship Id="rId1" Type="http://schemas.microsoft.com/office/2007/relationships/media" Target="../media/media62.mp4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3.mp4"/><Relationship Id="rId1" Type="http://schemas.microsoft.com/office/2007/relationships/media" Target="../media/media63.mp4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4.mp4"/><Relationship Id="rId1" Type="http://schemas.microsoft.com/office/2007/relationships/media" Target="../media/media64.mp4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5.mp4"/><Relationship Id="rId1" Type="http://schemas.microsoft.com/office/2007/relationships/media" Target="../media/media65.mp4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6.mp4"/><Relationship Id="rId1" Type="http://schemas.microsoft.com/office/2007/relationships/media" Target="../media/media66.mp4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7.mp4"/><Relationship Id="rId1" Type="http://schemas.microsoft.com/office/2007/relationships/media" Target="../media/media67.mp4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8.mp4"/><Relationship Id="rId1" Type="http://schemas.microsoft.com/office/2007/relationships/media" Target="../media/media68.mp4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9.mp4"/><Relationship Id="rId1" Type="http://schemas.microsoft.com/office/2007/relationships/media" Target="../media/media69.mp4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0.mp4"/><Relationship Id="rId1" Type="http://schemas.microsoft.com/office/2007/relationships/media" Target="../media/media70.mp4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1.mp4"/><Relationship Id="rId1" Type="http://schemas.microsoft.com/office/2007/relationships/media" Target="../media/media71.mp4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2.mp4"/><Relationship Id="rId1" Type="http://schemas.microsoft.com/office/2007/relationships/media" Target="../media/media72.mp4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3.mp4"/><Relationship Id="rId1" Type="http://schemas.microsoft.com/office/2007/relationships/media" Target="../media/media73.mp4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4.mp4"/><Relationship Id="rId1" Type="http://schemas.microsoft.com/office/2007/relationships/media" Target="../media/media74.mp4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5.mp4"/><Relationship Id="rId1" Type="http://schemas.microsoft.com/office/2007/relationships/media" Target="../media/media75.mp4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6.mp4"/><Relationship Id="rId1" Type="http://schemas.microsoft.com/office/2007/relationships/media" Target="../media/media76.mp4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7.mp4"/><Relationship Id="rId1" Type="http://schemas.microsoft.com/office/2007/relationships/media" Target="../media/media77.mp4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8.mp4"/><Relationship Id="rId1" Type="http://schemas.microsoft.com/office/2007/relationships/media" Target="../media/media78.mp4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9.mp4"/><Relationship Id="rId1" Type="http://schemas.microsoft.com/office/2007/relationships/media" Target="../media/media79.mp4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0.mp4"/><Relationship Id="rId1" Type="http://schemas.microsoft.com/office/2007/relationships/media" Target="../media/media80.mp4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1.mp4"/><Relationship Id="rId1" Type="http://schemas.microsoft.com/office/2007/relationships/media" Target="../media/media81.mp4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2.mp4"/><Relationship Id="rId1" Type="http://schemas.microsoft.com/office/2007/relationships/media" Target="../media/media82.mp4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3.mp4"/><Relationship Id="rId1" Type="http://schemas.microsoft.com/office/2007/relationships/media" Target="../media/media83.mp4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4.mp4"/><Relationship Id="rId1" Type="http://schemas.microsoft.com/office/2007/relationships/media" Target="../media/media84.mp4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5.mp4"/><Relationship Id="rId1" Type="http://schemas.microsoft.com/office/2007/relationships/media" Target="../media/media85.mp4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6.mp4"/><Relationship Id="rId1" Type="http://schemas.microsoft.com/office/2007/relationships/media" Target="../media/media86.mp4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7.mp4"/><Relationship Id="rId1" Type="http://schemas.microsoft.com/office/2007/relationships/media" Target="../media/media87.mp4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8.mp4"/><Relationship Id="rId1" Type="http://schemas.microsoft.com/office/2007/relationships/media" Target="../media/media88.mp4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9.mp4"/><Relationship Id="rId1" Type="http://schemas.microsoft.com/office/2007/relationships/media" Target="../media/media89.mp4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0.mp4"/><Relationship Id="rId1" Type="http://schemas.microsoft.com/office/2007/relationships/media" Target="../media/media90.mp4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1.mp4"/><Relationship Id="rId1" Type="http://schemas.microsoft.com/office/2007/relationships/media" Target="../media/media91.mp4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2.mp4"/><Relationship Id="rId1" Type="http://schemas.microsoft.com/office/2007/relationships/media" Target="../media/media92.mp4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3.mp4"/><Relationship Id="rId1" Type="http://schemas.microsoft.com/office/2007/relationships/media" Target="../media/media93.mp4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4.mp4"/><Relationship Id="rId1" Type="http://schemas.microsoft.com/office/2007/relationships/media" Target="../media/media94.mp4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5.mp4"/><Relationship Id="rId1" Type="http://schemas.microsoft.com/office/2007/relationships/media" Target="../media/media95.mp4"/><Relationship Id="rId4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6.mp4"/><Relationship Id="rId1" Type="http://schemas.microsoft.com/office/2007/relationships/media" Target="../media/media96.mp4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7.mp4"/><Relationship Id="rId1" Type="http://schemas.microsoft.com/office/2007/relationships/media" Target="../media/media97.mp4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8.mp4"/><Relationship Id="rId1" Type="http://schemas.microsoft.com/office/2007/relationships/media" Target="../media/media98.mp4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2d3a0f9baaa4e7386e36b3b9397b08964104e074b8e80666404db73d132cbd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27618-33A0-05AE-85B7-631D7D21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f1dd44b6dffedb4fcaf7f927b7c90f44a17888a8589d55dd4b1e3fc964a5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565EC-240E-A3EF-97FA-C40E3DB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0c24a487a157ef13eab6223f0e3a348156d06d9127143cb73eed6f942e049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4C94E-80BA-BF9F-6FAF-7DB38F20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3f25903be30d8e754ee71e8b95154ad80e2eed3c83f3b0c8108d9be224ebd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A8412-8FE8-DCF3-6206-E21B474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a990c4647d22fcb21e73b258524a0bb1152dfe5d046e6f85f22a0a84cfb7f3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EE816-D070-F8F4-AF4B-7EB656DA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d6ca177b24277ed4d166efecb57d71e8b867827999693d017814cd64ec0265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EA23C-3117-8E45-E292-2911CCC9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0ca6893a0a7a5c98b981bcc8f4e335ec1effcbce689509041518d59b64fd93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F1C5B-E49D-EB17-CED5-317469AE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3bd192d4d27fa1fb2fc31894ba13e3ea88f3f93e997f66f2db8e2e603c3d4c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984F3-1D4E-C9D0-D6F8-E6A74855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7dcc3dd0d55ad8398e87e17f7f6dae97757ffd67b95904c5c690632d6c6684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FB546-6232-FEEA-7D66-381788DE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fd4afbcd9689d4624ae11a52ce8ba9f9ea228db08b241f119a81aeebd32670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B2B3D-DF9B-184F-6E6A-FDF47AD1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114c4e0dc93efd68e536d16d37c11cca41449115a1d94ff9b4326d2fb50d74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9498F-DC69-5C51-01FB-58453CA9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22fca7e1f5aa75f4d3b4e5771d9c8b6f1f6165d5c7aff40149cc9376e9cefc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C0D1-8E54-A35A-E9DF-A598ACD7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b105065e4e476924cf147c31759560a7e0f311ece7428e99c53e5efe19bbd5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D80FB-4E2E-6ADF-ED5F-0929B6F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bce2f59e155bb04e8d53027c2806d070f4a1b15fd11937080a78118fbd689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D7489-E54A-F200-50A8-4EAD618A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fee22694e25d060ab4aa54323071ddffdcec82118ac66d5e503cfb242b86a5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470E1-97F2-DF28-AA73-15661DB3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d4f7bef244d828867eda00b63b4f4b4bb5d1f777dbebd46d2967ba9d8f0a2f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C5E08-1DD3-178E-3B8E-87505762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f93d47cd4c0a9a63e7465543ddcf754f64119aeefa5903bed53db62ce6504b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185C9-7EE4-E6F0-F68A-010CA1D0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298097873e9fa9bc9711ac68d292ec74f64a348c3d5283bcaa3e06df82841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58B07-5C32-2C25-B977-1326D271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abb542eb3ab247758a99041cae2feba17fa9389a82a3462d5ed377256b740d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64EA3-9F45-C309-2519-97F770A1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33966239c2f51fdaaeb5b0b392f76bcbc84b6a438316a508725c5be6b4a34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85EB2-852C-BA54-C757-69AEEE61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2548fca426598fbfe6eb649d4e4b3e3d899a2f1ea1d62e0a9450557c66c4f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59B03-5BF4-2E1A-9324-E5176A52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458131166ab823d00ec8b2de9ae8bf1aaefe389efd766f1b87e62ab42e60ed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CA1FE-C418-ACB0-78C4-BF20D27D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ec69caf435a7d087aaf6ba49f1ed59310087afe19dff9ec59bc2354ac8f75d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C24E3-4EAE-0A4C-664F-0B328917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c63e4927b1b69b257ca8314d4753d8fffefd4e3e03b5f63160e0fe9034e58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DCF81-AB25-454A-1C06-F2A1A3C6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bdfbfd9f75c868c8664baab1598dfe236b163b1633822df932ea52c8250807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9D57A-A28D-2A65-B315-C7162266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c89e293062a51457b0158606ed68c67e3a5a80e9fd77d677bd343146c9d419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3A47B-9447-E9B0-63E5-27FE9C5E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7c04ea127dde5878459e7efc83ef64becec11eba50fd61626390f01fcc8a12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E47C0-2912-3B58-4C7E-78D7BF67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83cff4749b07cf389210cfc899cb337f521a98a05e6d3fdfb9498a0353afe1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C07B9-B0C1-5A5F-B9FF-AB909E1D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800d8cbb67d9a7b8a989f4d058077d418786e8895586e4eddd3a77bc8da36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54975-357D-A355-B9EB-79E84080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57e940662c4ecd2cbc2a943659161a8d8bc745eae6afbd3e307b976c7cfac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80D37-DE5A-F399-7D56-46152113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9f4b7afe13b9df4aacc5f9d67b7fc08a68fbfa0edba1a857d5a74664140c6a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424AF-942C-08C3-37A5-0E9CB07C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f50f772a652f7ad94f7170848d014509701f6e3c9fd0ec9f2c6ef24f9eedd0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B975F-910E-46EA-7C77-CBEE828D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0f01f1dbe23a9a98d9539e57601337834bea5096781798e083392de4331991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FA692-4BB1-9D3F-B396-B83909AE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21d2d001a282178c06a2f43190f62930bc3c8676c7a5a3ae9512583d062bc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6C115-53F6-26F0-8454-B150EF80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85b5da6965715ca0b6139463cf67901fd8f508d87d1c65ad38cf9ed3005bb9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FC5C7-3F85-0341-C38B-33185E6C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ae56675a818055a7314c7e8cadd7c24d8b782f6a6c6c7d584f82c50ec434cd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566B4-6646-C1B4-EE6B-9667BD10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20dc3120f349fa12049f13813eb78f51ccdb60dcab4398da2415166bdf98ca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B8FE5-5031-C496-55B2-557956D9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057b2173f563569c36ba118bbe728c548267653bbc1ad7f1b8747684ecff89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9832C-B8E0-1B29-57F7-696996FF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65746041a42e50781764221f44362dc70319909a009d6459f52be89e4b6cd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C5580-7985-21A8-1D25-78ACFE35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0ec5136c1a920254ccec6d0571ff062759e2803914424196b9f6054677fd9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5FC55-02CA-F54B-CE6D-10FB698F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9307d69cc3c0433c867e27f2dbaa70eb4fc59abd199b1403440052828d8c5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DB856-C17B-9F2A-3935-51227F1C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53339a326ee55d8d91f54b6c59bba946cb0d68e2b881977fb24845fb0674ef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C9C40-0F0D-5CDD-582A-D7EA0ECD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29987200e3d77206786df75702d6c097186af6e9927d6b70bd0b26b06f7e39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152E2-BC2F-1081-7FF8-02B4D139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725cfa1d0bab7af584509631bd35cccfe6f056bb49a299dff3a321ed0f62e9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3D0FD-92E2-A97A-CC4C-14781A70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b9cfec7f2cd10c1732fce561fcdb6226ef6a6187a07e581d20623b0f9dd74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E6E68-65C7-DFF5-4E8E-6C490464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3c2aeca64471e50c111ee888ed420de30f8eaaf7644aca45b8fb83b247969c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FB941-5601-70B6-DB7D-18F819F7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e184577992ff1f25df8654ca52406046f9fadac3aaeca981fd9be0201c2bec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DD5986-4F4D-A670-3CB4-4FEFA2E8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3367056f801416a67f3b7526dbf5a24d8f0ec342e9819fb079c1e47c981728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5FBD7-BD13-1FE4-BFE8-74B3ED98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afb70ae74dbab595c915dc112c3eb3d11c73d8111e1f9c80d2451ce8080c6e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DEA33-A7A9-BE01-E95B-6278F98B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cbdd39ec534ffa9e20b1a0a49efb6437d396871036bfa33040fc2eb2ac9ba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637C9-3B1D-B802-4317-288F100A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8d0ddbe01170cf680f6b3dcb2e699a6e4fb1db83fd735d59e2bc2c111e4e1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48064-3035-092D-ABE3-825E5E40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edded5fe3b4368095493835cce7db3c8e32373d0db26bc118ea26f052390cc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2A9DC-48D5-59AA-129D-61B1A934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f80bac06bb8beb51c2826abe411c696b4f332d1fb8b603bb69182c2b9a7aea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4FB88-0488-82D8-7EFC-9BF0F432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323b9be42fd63913b4076289b2b514395508dc1724021be36ec1924d0b185d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D5146-4FFF-CF3D-D593-61BBFB29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da19b129268f134b678735433e8e61e3d26054646af02f23271ca8b521b5cc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BE1AF-C47C-C031-1555-7756A04E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56fb172e2b713e498d2d4248d3b6761147955bb0fc8374c95bf4f58ef6f2e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EE36B-99C3-3EE5-2099-9AC527E7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e303c50909824701de89c47a0a74531ae1f75d4397906dda6e9320dea3a73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55DE2-C2C7-6B30-8313-D00BF9F8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b5c513df45bc291420aadc2e2d5e896727c59cb9b7ba6bd82464fa29b4a11d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D1B76-7A96-8C47-DB2A-2E6A68DA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8c0dcbae69536685a18287ee8513fb4c6cc628031a7992dd5f6aee8f14d933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82F49-7C2B-EEEE-B2AD-CA86AD56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25210cc00802efcf179e30317b7ceacc7a9173f9b45e7d058ceaee160c8293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91B85-23CB-AA29-6E5E-17529947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49fb0c71b2faeff38981d918f7e0cd66997e96c59f96a5e289eed896aa463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FB0814-DDD2-57A9-166B-486A3C5B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4236f1d940cccff5716d9cdae2fb922a8ab29c6e18bf7094974acb1a30ec1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404D1-E39E-47CB-22AC-5F1FCE3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d50ec1e03c9124ee42a40adccb02dd388dd36983fa7322b7a1cd5e0738dc9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7D40C-924A-EB48-6457-BF8A8ECA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d6f044bb9d84f11aae14c6eeb3b03638a963a77ed0e05f912dbc8ca06e99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C7465-E099-5B56-CA1F-A673E03C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77c9456a140cb08faf9824b7f57db4d6337192fb83ae9829c69473ca266c8f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A8FB-00A4-776A-8FD1-1024B2F5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894510ba8a64c9f8dd91085aab318b0add5986d8c58ec0c8989a5d090c18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ECA70-4F7C-7FC7-6793-AC94F1AC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e21f175b1ca65b4edf9011dccbf1ed36dec0e8859e949a1ff3f9999993aa2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3D9D6-8FD7-E960-C831-30DEE018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328d8ea48d07a3788db8afcf27486058342c32561949f9ca94acd1b0a4612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883ED-B0C3-6FBF-9D55-ADD138F0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c73310e61afa089a0321e95f51ec3df3ca6da4831ca892e242d7aaffb033a6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2B72F-C0BA-DF23-B95D-6831C886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c21d10067d60842da9a51a9d3b7470447dfde6f72b1ff4f3dfc741c4e2dccb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17D3B-1837-E614-3C99-88B0D3B7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f86b9413892b765210c45cb3b39b192c644d57a58926637be9c9ada70fb3b9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8C79E-664F-E117-B188-2F2A931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a202399f24a9da72cb833b652384fc26cb5b98d1813c27c09001fde8ba9f0f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E2EF6-45CA-8A8B-C7C3-3FE0B2AC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837c0e2d981719b1b16d23d976ce23d17228f8675b7db6123524f3a21f0dc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C33B4-129E-D792-DD59-C0E01EC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42be617c48edb7c23e7d99d55fff891193da38ea8c63bcd867df7473de72a3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C3EAF-7155-8611-F70E-332BA3B5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678881944f45048880073dbb14496a9f62b6d6dcf29f611a432fb7e16a1505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A7EEF-B2CE-B147-D696-0F64FDE0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cf959bf4c99c417a76573bc9bbbc2dcd9df1ce7e2485a33e8b7973772a2d15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51400-B989-B8F3-13D1-DB43A92A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f2d1be727a74b01409b9e5382b6ba1f7068f99e42ef25d4ab9d9eb68e50119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60F4B1-F852-D185-666F-10200B9B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dd5d66f2ca947dfe778f4fbe9b05941fc7bb3b735fae923bf1bd2b65c9b376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F159F-5778-F325-20BA-AC0C3DE2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f14440cb4125dc52ce9f799b8eb5831438ea2c3d0e4394cd55b00237b7db6a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3F429-F0FE-BB8A-BDFB-D6EC0D49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7877fe77e4252625d57c9bc20fca6cc77c20240de32ee7736ede9f8b87005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FFF86-A904-1557-0B7F-EC73C4B7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34c45ffb0335ee306e103500f6b0858a83556e6557ac57610b94d8761f4f0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C8CE0-05F7-F6E0-77A2-6C709FA3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0e1e80a01e1c6891c2d6334ead0f4ee5b9245240bf3067739d2b3eae07dad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79B32-D452-014E-60D3-70DC2264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65aaebc720b2c5324044029795f35bc7843cb8e70de681976ec8059304af2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FA198-D8FA-0290-8048-8AF403F7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573dcc1aeebf34a08b52f47b042934fb6f865887af1e478ae3ce73a30367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BC72A-514C-A354-772D-9059A960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3278ffd70c259b31f8fac6f56084d2a9108f8d94b4c9db4b41bf721a00e385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41860-494F-016A-15E2-34629A21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7bf04fd75a7aa55bf247249d02e745686ed742aee8d6b07d227182589659b0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B6880-C76C-05C5-7B27-E6E44F5C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4c6ee6a96a8a27c21fde2f62c59f650d58d3ac82b090bbecdd9e7c30d3a09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15CA5-0B85-DE6B-4BB4-549A9B08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8c0186e3f6c195253fc87c435d7f4e78be6a732648fdb9d79bad8e68d0c2a7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0DD74-C928-2CFC-F483-72918426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c48b55577e6d37afae3f496e20752eb589ebe33b2c4ad5b9280b2238b5f4d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0E762-D380-7AE4-3E55-597AF686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453740252e976ff34daa7978fdedb88f6c4838fe67adecba64574fddaa725f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04E54-ADFF-229D-1CBA-20AB1FC9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06368b780cb3194950a0c03a86e471afd85321ad2e2319fd51a87092828917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E6878-C96D-C5E7-BBB8-833143C6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b30f21ab49d056a7f16d076535a6c88d48304c7528f9c26013de3f8e3308d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C19EA-6B5C-66A6-6E2E-9161E36D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78dcff8c0e64341ea22eee92a2adb329ed019715481d48d68edfe368fd0ad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B9AFE-9D7F-37CF-8484-E785A115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2db2eb01405afb8df0ec6e97d13deeaf319c4bbe4afad491d5d68497b21614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5D8F0-FF7F-7AE1-6263-4ED22A71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f8293e6be0e11eaa199884e839b202cb1089905c8eb3f9945d64613f6349cb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B8301-E7FE-A9E2-FE19-CF27081E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25d35d07f158b4c43c675a371c11fbfcf6ba17236e07234f5171e66db368f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AF5B2-173C-2CDB-0188-45B49A0B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57022951f89fa7c514cc18478f9c60d3ccd6539a37ee24d7985c170c0e7f4a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285E-818D-013D-5C7D-774EF68A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c4da577e76c00f877d8dbd9a642308bc9d421e5d0743cf782a537845d1f855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4A0AE-BA42-708C-16F5-4A341C2C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c48b55577e6d37afae3f496e20752eb589ebe33b2c4ad5b9280b2238b5f4d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C38A2-4BB8-C160-3C25-6CA1D82A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02b07beabcd9b255fc1ba4431b13c6e64bc4638c6152d0ef2652df3a2fb94d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2A82F-BEEB-F718-BBCE-16AF59A4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957d4a6d4d444dab26ba121fd5865b1d79cf41084c773d91dfd8c3db51604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77811-FF08-6B3C-7249-4DB6611C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b32d210c390d7c6c9e901a59ec90ab5f865bf8a2a18888e8299eee3ab7da61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81270-7A2C-024F-5B6D-E53CF4AA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bd998bc03c8c9ed4f46ac9b3cfbe542568ca2497bc829ce4ad0fdb4ed6902a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0B0F5-7400-93CA-09DE-2A96DFB1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7bc4852fd865371281582f2cbd705178c192094734bb88651d69d53393185e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2CF49-0D5B-F836-A4E4-C9016BD2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d2140372fcaf51177709a6aed0fd15bb33db48b4b09dd5d9ba7ce09da4376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FE1FB-8730-50F0-326D-4DC037BF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7ca50f902dd78f65fcd54ff926f1405338f594148c11445c6ac01493766145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59620-A3D8-0E02-0816-2651D76A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f9d44e40e331411a3de07ffba6858e07e5993d9373291ee39081ff5c498217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0FE3A-9ED5-4DCD-FDE4-CF2EC055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b9b30dba56963d71512d2ceeab3b91c95be1508401d4833971b3c9f26e70b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831791-83D2-5942-B1F3-117A5933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ba5120766c48dff035094dbce4779dacc5fa97f44ed73b5fa2b8481873df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C8B67-FD66-4A66-056D-4C0844E5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33f84ec226ea9048e063182bfbdb07c1e2467f9d089a38773a76a072bbb8d7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82DFE-E1BE-4669-054F-D3952548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f2e863f26c3282e22ced21c020cc6208c9852c0d588ea0df54ea93700c843f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50B81-CB6C-24AE-F3FB-772C447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0f4f4de32675306a972f5c52bbc51e10daf6e6302d2e1ee9e6882021c308dc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5F706-00C2-583E-60D0-4BBB1935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ecfeabb5d1a8de7ee414137db5dbb7730ef7633a570b9bb8dd9fe3b8f3af82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C260B-83F2-E5A2-E67B-51C06225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fd3508a7f608057254328367d1c4d9d8e3db28e7bbd57a510ed164641fa834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8051-CF73-7F2C-DEEB-A5BE8590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fdf7b169ce755957b178074b54c2a20976ed8a6e7b9676b40563285b69084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8091D-9940-63C5-CEF0-80479879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8493f12d198bf28b6888135786535233b9a2fcc9009dbdc4baad74fb239ed7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0C9CA5-B363-7B75-47F3-4BCEC4AC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68a1b0aac44d12d114a0f4f2a1f57e48935501fd5f9926e5c5371b9ebc9a01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305C7-D496-F155-8CD4-79E68514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b49fadb9fa1372b0b6ea6d2210930b0571868e84895705253341413a854abb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A3E38F-E5CC-4058-3D81-8AFDF93E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a81bf45e717a797643316528f2938a4a10b5c4136e6c8a7851f93fcb695f6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01FB-621A-0F75-B10E-B384F82B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6226949e2a7da43e5834f3693c0a139886beeb19829a98be472a895d0168b3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13B19-0F92-E07F-8E0C-CAD5F90A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69c40251dd51a16f14e030f4444649d669aec48defce350836379c2bb37d9b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62800-2F8C-2939-F4E6-F2243A1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aad54fb4bad062f34852b13da3ac916ab573ecdc3245b21cc91a5366fc1b6f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E2DCF-EB6D-D234-4C94-B549F72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42716f84ff936f6a50ac8209f330b883551152afa06e013677f09498038e99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FC3B5-23CD-0628-E434-9DD64D74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fc721e92e21cc869a38c04731fa15888784fe7b573dfc786bc9296796fcee8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02E90-9E88-1B03-2DC5-47967A3F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2bdf73e6ac710b2a479971c043194daa1e37ad4ba080fae63e32493db7d7ce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94853-E9CE-BF20-EADA-14DBEB5A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6daced1c8d4eea365db6e57331c88aba654996a6171a4ebf3b0a177c402f0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2E3C-68BD-6429-0712-003EE66C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82c9ea18f688abeef088bee7f4720df88ac5054828a429bfd82bf575baa3f0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85E2-AADB-3642-CB77-014D9894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c6a926be562e5fa671dbc049c1b3caa8abe8a0ab128d3999e85b2bae4f2a84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A0AC5-22AC-D547-1D2A-D0EA92C9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cc484bd640f4010e890167e27a0723ccc55e217c38e8dd1ea096eb808648eb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224D0-60B7-E124-C617-EAD4011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1f754e5c9bd2ca22e67969d983b6e2f3118f5fc18e0c6123241f29bc328d34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8CB3E-CE99-621A-4432-2AC52858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46c9322519007ce5410b73a66da1fae093cd2f41c8b03bc0e191e2534851fb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868430-CE6D-D2FE-ED09-A062B695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8bd389fa6377e426ac3b212110eba974241fc8858861f3ee8d28d324cdc4f3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C1128-ABE6-039A-9E0B-3F455347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17f96b93caf8573b84f3309f7ab77b09c8aa56791f51229734942e8077b2f3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16C66-25F0-AAEE-8196-7ADC0901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2b91e920db49793c26d7f3983efbe92598d0851f57b413787934baf6bb9e27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0960F-8830-7BEC-F0C4-3C848209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b86cb697f2c7f7e8fb44d58a97ca5bfad9913fecee35db9fb43a1b70a7436c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5E0DF-DFEB-C882-2097-F379CAB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a0b9bed3fb9debedc92af630b46fcaed460b2b0bd32ecceb65882d1e7813ee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81712-601F-DE13-177E-E5809650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f4f28807c99b1dbee3318fea38b13dba285290d2a22d0e5dcc3fc1d6c5ea6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511DE6-E150-30F2-57F6-B5E78139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61a741149d46729132c991f1b9a2fde3b17319aaf469b4beb4746948d50bd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05516C-A4D6-C44A-C2FB-4B44449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17ace9f679682bfcf2cb05e62f35740bb8986edf9710ffd65e32b027a194c2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D2EDE-8AA4-1A8E-ADF6-F280CA63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266483195d93ec09d9d0a343d73d558f9dc31dc69a94ca5db82b4f0cce91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B3707-3D17-395B-E382-6CF2F309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587e33d0e902ca55cfa07aeff43a3258b5c1db213fa093134496e65df6a3f2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C8EF6-9CED-0538-B831-AA95DABF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b22aa954c07dffddd981e8a212053314aa8dc56748acf952721803d2a7787b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3CA67-6BD6-BF93-65B2-97386E15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4ab97b99bf58ef59cbb4eaa2c17927e7403ac4f56a59964fd35007b399fe9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600E1-BD3D-F733-8C4D-D6830F4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c04731d8c961dcbd1ed0b70f4b0b014f715dba5fc2fae96f1bf4fc55f1907c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80702-BA8F-0451-02C8-0AD8DE81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72d1867f5d6973b72cb8b1b21981eac17d1ca10ccacb88fe27ceb8dc42c430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9A32B-7782-6462-D99F-FF962E7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2ba7d9c11bfba94f43fc6a31d0535afd0eb4547f87580545fa32dea4a7dc64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1AD8A-3BA9-41BE-7869-8775F443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409b1bb88aeb5f3ccc21636d7b7b94f8bf0b7810a48df298d5725c72573ad0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DE81-2FC9-CD5C-6439-6D7C5180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3a18b638de4cb85b76dbf2739acc6d4b0fa019429e2331067514a2aaacbb2c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0894F-851F-EE32-2666-2747031C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f8a9a105f35ab5d55e61e38b56c1f601d2493a743d41f275298edc1505b04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6D7F3-1696-1BCD-7553-6A8CA8F5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1a94e1fa5d40259a03933ce9bcdbf07a9eaebe201c48f64b476a5406cb8f7f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CD625-7160-B414-62F2-C8F3A6FE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fe84063271743f980ff39405bc3b377ea16b008111adfd784aec229159fdcb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1BE2E-8C75-5433-582E-52516B56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083378463ad3d365013e9f7b9d530de68c429a259dcf2e3de0786159f2cc09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01CBA-F123-59C3-DDE1-E274D4C7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e9f33f60bfe7699884cde20a45006b1dacb0d0ad5801c60ba890b3b72a1b2f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DECF-B783-8B19-C45B-5C3BBE99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42a84acb478f57a50ccfa177855c240b21edd59fd1f6c909ca307ecc58ac91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FEB95-864F-9B53-FF45-8D672F1D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5de60a9ac80cab8e22f5f9158f5b234a8cbf3928faed4ab983f5bbfdd0486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2CDA5-3D33-F45D-1A37-FDB32902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c71e913c9c22b798e367c86323e9855f2538a5b5ed8f0841ff35f371083246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35A3E-BBF0-44A7-5F97-A141234C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22928f22e94df1c2d294619a7f31c10ccb6ad20aa78425f9449873893c935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CCB01-1FAF-77EA-0F66-2700F683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86f6ff0484882aab5274d10757e2850649f8670c39786c8955e5356b0558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5344A-03CA-7271-8259-8305844F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158</Words>
  <Application>Microsoft Office PowerPoint</Application>
  <PresentationFormat>Widescreen</PresentationFormat>
  <Paragraphs>158</Paragraphs>
  <Slides>158</Slides>
  <Notes>0</Notes>
  <HiddenSlides>0</HiddenSlides>
  <MMClips>158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2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Ronak Ramachandran</cp:lastModifiedBy>
  <cp:revision>2</cp:revision>
  <dcterms:created xsi:type="dcterms:W3CDTF">2013-01-27T09:14:16Z</dcterms:created>
  <dcterms:modified xsi:type="dcterms:W3CDTF">2025-09-14T18:00:22Z</dcterms:modified>
  <cp:category/>
</cp:coreProperties>
</file>